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8E208-E929-415F-8AF0-93FBB50B0DB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C88F-5183-472F-9973-D3AD02102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3219450"/>
          </a:xfrm>
        </p:spPr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10000"/>
            <a:ext cx="6400800" cy="2819400"/>
          </a:xfrm>
        </p:spPr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Mrs. Anne’s First Grade</a:t>
            </a:r>
          </a:p>
          <a:p>
            <a:r>
              <a:rPr lang="en-US" b="1" dirty="0" smtClean="0"/>
              <a:t>Cove Creek School</a:t>
            </a:r>
          </a:p>
          <a:p>
            <a:endParaRPr lang="en-US" b="1" dirty="0"/>
          </a:p>
        </p:txBody>
      </p:sp>
      <p:pic>
        <p:nvPicPr>
          <p:cNvPr id="1031" name="Picture 7" descr="C:\Documents and Settings\DONADIOA\Local Settings\Temporary Internet Files\Content.IE5\V3401Q3U\MPj04386610000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1558326" cy="2327514"/>
          </a:xfrm>
          <a:prstGeom prst="rect">
            <a:avLst/>
          </a:prstGeom>
          <a:noFill/>
        </p:spPr>
      </p:pic>
      <p:pic>
        <p:nvPicPr>
          <p:cNvPr id="1032" name="Picture 8" descr="C:\Documents and Settings\DONADIOA\Local Settings\Temporary Internet Files\Content.IE5\ZREN2XIN\MPj043301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81001"/>
            <a:ext cx="1981200" cy="1905000"/>
          </a:xfrm>
          <a:prstGeom prst="rect">
            <a:avLst/>
          </a:prstGeom>
          <a:noFill/>
        </p:spPr>
      </p:pic>
      <p:pic>
        <p:nvPicPr>
          <p:cNvPr id="1034" name="Picture 10" descr="C:\Documents and Settings\DONADIOA\Local Settings\Temporary Internet Files\Content.IE5\KM6CBQHQ\MPj0432870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209800"/>
            <a:ext cx="2133600" cy="1676400"/>
          </a:xfrm>
          <a:prstGeom prst="rect">
            <a:avLst/>
          </a:prstGeom>
          <a:noFill/>
        </p:spPr>
      </p:pic>
      <p:pic>
        <p:nvPicPr>
          <p:cNvPr id="1035" name="Picture 11" descr="C:\Documents and Settings\DONADIOA\Local Settings\Temporary Internet Files\Content.IE5\ZREN2XIN\MPj0437233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5334000"/>
            <a:ext cx="1450848" cy="1295400"/>
          </a:xfrm>
          <a:prstGeom prst="rect">
            <a:avLst/>
          </a:prstGeom>
          <a:noFill/>
        </p:spPr>
      </p:pic>
      <p:pic>
        <p:nvPicPr>
          <p:cNvPr id="1037" name="Picture 13" descr="C:\Documents and Settings\DONADIOA\Local Settings\Temporary Internet Files\Content.IE5\KM6CBQHQ\MPj0436466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5410200"/>
            <a:ext cx="1447800" cy="108791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Mammals breathe air.</a:t>
            </a:r>
            <a:endParaRPr lang="en-US" dirty="0"/>
          </a:p>
        </p:txBody>
      </p:sp>
      <p:pic>
        <p:nvPicPr>
          <p:cNvPr id="9219" name="Picture 3" descr="C:\Documents and Settings\DONADIOA\Local Settings\Temporary Internet Files\Content.IE5\67Q5540B\MPj02628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276600"/>
            <a:ext cx="3657600" cy="246888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human is a mammal!</a:t>
            </a:r>
            <a:endParaRPr lang="en-US" dirty="0"/>
          </a:p>
        </p:txBody>
      </p:sp>
      <p:pic>
        <p:nvPicPr>
          <p:cNvPr id="10242" name="Picture 2" descr="C:\Documents and Settings\DONADIOA\Local Settings\Temporary Internet Files\Content.IE5\6SOGH3F4\MPj044231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895600"/>
            <a:ext cx="4953000" cy="36155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8362"/>
          </a:xfrm>
        </p:spPr>
        <p:txBody>
          <a:bodyPr/>
          <a:lstStyle/>
          <a:p>
            <a:r>
              <a:rPr lang="en-US" dirty="0" smtClean="0"/>
              <a:t>What did I learn about mammals?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17526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C:\Documents and Settings\DONADIOA\Local Settings\Temporary Internet Files\Content.IE5\ZREN2XIN\MPj040383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04800"/>
            <a:ext cx="1703278" cy="2057400"/>
          </a:xfrm>
          <a:prstGeom prst="rect">
            <a:avLst/>
          </a:prstGeom>
          <a:noFill/>
        </p:spPr>
      </p:pic>
      <p:pic>
        <p:nvPicPr>
          <p:cNvPr id="1027" name="Picture 3" descr="C:\Documents and Settings\DONADIOA\Local Settings\Temporary Internet Files\Content.IE5\67Q5540B\MPj044247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429000"/>
            <a:ext cx="4114800" cy="2743200"/>
          </a:xfrm>
          <a:prstGeom prst="rect">
            <a:avLst/>
          </a:prstGeom>
          <a:noFill/>
        </p:spPr>
      </p:pic>
      <p:pic>
        <p:nvPicPr>
          <p:cNvPr id="1028" name="Picture 4" descr="C:\Documents and Settings\DONADIOA\Local Settings\Temporary Internet Files\Content.IE5\67Q5540B\MPj0227578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971800"/>
            <a:ext cx="2407920" cy="3657600"/>
          </a:xfrm>
          <a:prstGeom prst="rect">
            <a:avLst/>
          </a:prstGeom>
          <a:noFill/>
        </p:spPr>
      </p:pic>
      <p:pic>
        <p:nvPicPr>
          <p:cNvPr id="1029" name="Picture 5" descr="C:\Documents and Settings\DONADIOA\Local Settings\Temporary Internet Files\Content.IE5\QSEN7HF0\MPj031440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61402">
            <a:off x="6504094" y="603373"/>
            <a:ext cx="2219158" cy="1375878"/>
          </a:xfrm>
          <a:prstGeom prst="rect">
            <a:avLst/>
          </a:prstGeom>
          <a:noFill/>
        </p:spPr>
      </p:pic>
      <p:pic>
        <p:nvPicPr>
          <p:cNvPr id="1030" name="Picture 6" descr="C:\Documents and Settings\DONADIOA\Local Settings\Temporary Internet Files\Content.IE5\6SOGH3F4\MPPH03524I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599798">
            <a:off x="728618" y="278581"/>
            <a:ext cx="1112935" cy="16905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Mammals come in many sizes, shapes, and colors.                                   </a:t>
            </a:r>
            <a:endParaRPr lang="en-US" dirty="0"/>
          </a:p>
        </p:txBody>
      </p:sp>
      <p:pic>
        <p:nvPicPr>
          <p:cNvPr id="1026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1752600" cy="1981200"/>
          </a:xfrm>
          <a:prstGeom prst="rect">
            <a:avLst/>
          </a:prstGeom>
          <a:noFill/>
        </p:spPr>
      </p:pic>
      <p:pic>
        <p:nvPicPr>
          <p:cNvPr id="2052" name="Picture 4" descr="C:\Documents and Settings\DONADIOA\Local Settings\Temporary Internet Files\Content.IE5\ZREN2XIN\MPj044108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762000"/>
            <a:ext cx="1625600" cy="2438400"/>
          </a:xfrm>
          <a:prstGeom prst="rect">
            <a:avLst/>
          </a:prstGeom>
          <a:noFill/>
        </p:spPr>
      </p:pic>
      <p:pic>
        <p:nvPicPr>
          <p:cNvPr id="2054" name="Picture 6" descr="C:\Documents and Settings\DONADIOA\Local Settings\Temporary Internet Files\Content.IE5\V3401Q3U\MPj044106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267200"/>
            <a:ext cx="2359152" cy="235915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eat plants and some eat animals.  Some eat both plants and animals.</a:t>
            </a:r>
            <a:endParaRPr lang="en-US" dirty="0"/>
          </a:p>
        </p:txBody>
      </p:sp>
      <p:pic>
        <p:nvPicPr>
          <p:cNvPr id="3074" name="Picture 2" descr="C:\Documents and Settings\DONADIOA\Local Settings\Temporary Internet Files\Content.IE5\ZREN2XIN\MPj044230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914400"/>
            <a:ext cx="2641600" cy="1981200"/>
          </a:xfrm>
          <a:prstGeom prst="rect">
            <a:avLst/>
          </a:prstGeom>
          <a:noFill/>
        </p:spPr>
      </p:pic>
      <p:pic>
        <p:nvPicPr>
          <p:cNvPr id="3075" name="Picture 3" descr="C:\Documents and Settings\DONADIOA\Local Settings\Temporary Internet Files\Content.IE5\KM6CBQHQ\MPj044367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"/>
            <a:ext cx="3276600" cy="2457450"/>
          </a:xfrm>
          <a:prstGeom prst="rect">
            <a:avLst/>
          </a:prstGeom>
          <a:noFill/>
        </p:spPr>
      </p:pic>
      <p:pic>
        <p:nvPicPr>
          <p:cNvPr id="3076" name="Picture 4" descr="C:\Documents and Settings\DONADIOA\Local Settings\Temporary Internet Files\Content.IE5\AQ5BBYO8\MPj044244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495800"/>
            <a:ext cx="3238500" cy="2159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0.33334 L 5.55112E-17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mammals are warm blooded.</a:t>
            </a:r>
            <a:endParaRPr lang="en-US" dirty="0"/>
          </a:p>
        </p:txBody>
      </p:sp>
      <p:pic>
        <p:nvPicPr>
          <p:cNvPr id="4098" name="Picture 2" descr="C:\Documents and Settings\DONADIOA\Local Settings\Temporary Internet Files\Content.IE5\V3401Q3U\MPj031383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219200"/>
            <a:ext cx="2752253" cy="1853184"/>
          </a:xfrm>
          <a:prstGeom prst="rect">
            <a:avLst/>
          </a:prstGeom>
          <a:noFill/>
        </p:spPr>
      </p:pic>
      <p:pic>
        <p:nvPicPr>
          <p:cNvPr id="4099" name="Picture 3" descr="C:\Documents and Settings\DONADIOA\Local Settings\Temporary Internet Files\Content.IE5\ZREN2XIN\MPj03168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114800"/>
            <a:ext cx="3033022" cy="2057400"/>
          </a:xfrm>
          <a:prstGeom prst="rect">
            <a:avLst/>
          </a:prstGeom>
          <a:noFill/>
        </p:spPr>
      </p:pic>
      <p:pic>
        <p:nvPicPr>
          <p:cNvPr id="4100" name="Picture 4" descr="C:\Documents and Settings\DONADIOA\Local Settings\Temporary Internet Files\Content.IE5\KM6CBQHQ\MPPH02147J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343400"/>
            <a:ext cx="2743200" cy="17983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mammals have fur.</a:t>
            </a:r>
            <a:endParaRPr lang="en-US" dirty="0"/>
          </a:p>
        </p:txBody>
      </p:sp>
      <p:pic>
        <p:nvPicPr>
          <p:cNvPr id="5122" name="Picture 2" descr="C:\Documents and Settings\DONADIOA\Local Settings\Temporary Internet Files\Content.IE5\V3401Q3U\MPPH02898J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1000"/>
            <a:ext cx="4038600" cy="2726055"/>
          </a:xfrm>
          <a:prstGeom prst="rect">
            <a:avLst/>
          </a:prstGeom>
          <a:noFill/>
        </p:spPr>
      </p:pic>
      <p:pic>
        <p:nvPicPr>
          <p:cNvPr id="5123" name="Picture 3" descr="C:\Documents and Settings\DONADIOA\Local Settings\Temporary Internet Files\Content.IE5\V3401Q3U\MPj04066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191000"/>
            <a:ext cx="3543300" cy="2362200"/>
          </a:xfrm>
          <a:prstGeom prst="rect">
            <a:avLst/>
          </a:prstGeom>
          <a:noFill/>
        </p:spPr>
      </p:pic>
      <p:pic>
        <p:nvPicPr>
          <p:cNvPr id="5124" name="Picture 4" descr="C:\Documents and Settings\DONADIOA\Local Settings\Temporary Internet Files\Content.IE5\ZREN2XIN\MPj018047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838200"/>
            <a:ext cx="2667000" cy="17513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Most mammals are born, not hatched.</a:t>
            </a:r>
            <a:endParaRPr lang="en-US" dirty="0"/>
          </a:p>
        </p:txBody>
      </p:sp>
      <p:pic>
        <p:nvPicPr>
          <p:cNvPr id="6146" name="Picture 2" descr="C:\Documents and Settings\DONADIOA\Local Settings\Temporary Internet Files\Content.IE5\7FC2ET9O\MPj042270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505200"/>
            <a:ext cx="2803326" cy="2590800"/>
          </a:xfrm>
          <a:prstGeom prst="rect">
            <a:avLst/>
          </a:prstGeom>
          <a:noFill/>
        </p:spPr>
      </p:pic>
      <p:pic>
        <p:nvPicPr>
          <p:cNvPr id="6147" name="Picture 3" descr="C:\Documents and Settings\DONADIOA\Local Settings\Temporary Internet Files\Content.IE5\67Q5540B\MPj042774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895600"/>
            <a:ext cx="2428875" cy="3657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mammal babies drink milk from their mothers.</a:t>
            </a:r>
            <a:endParaRPr lang="en-US" dirty="0"/>
          </a:p>
        </p:txBody>
      </p:sp>
      <p:pic>
        <p:nvPicPr>
          <p:cNvPr id="7170" name="Picture 2" descr="C:\Documents and Settings\DONADIOA\Local Settings\Temporary Internet Files\Content.IE5\67Q5540B\MCj014969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3804719" cy="24804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All mammals have spines and four limbs.</a:t>
            </a:r>
            <a:endParaRPr lang="en-US" dirty="0"/>
          </a:p>
        </p:txBody>
      </p:sp>
      <p:pic>
        <p:nvPicPr>
          <p:cNvPr id="8194" name="Picture 2" descr="C:\Documents and Settings\DONADIOA\Local Settings\Temporary Internet Files\Content.IE5\QSEN7HF0\MPj040649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276600"/>
            <a:ext cx="4114800" cy="272605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88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Mammals</vt:lpstr>
      <vt:lpstr>What did I learn about mammals?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Mammals</dc:title>
  <dc:creator>Administrator</dc:creator>
  <cp:lastModifiedBy>Administrator</cp:lastModifiedBy>
  <cp:revision>27</cp:revision>
  <dcterms:created xsi:type="dcterms:W3CDTF">2009-10-28T12:55:13Z</dcterms:created>
  <dcterms:modified xsi:type="dcterms:W3CDTF">2009-11-12T14:01:27Z</dcterms:modified>
</cp:coreProperties>
</file>